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C71"/>
    <a:srgbClr val="FFCC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90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58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84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98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85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50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83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21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06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97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45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6204-CC88-4A25-B896-BACC806DA636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E957-DFF2-4C04-B33F-52B9DAA2F1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61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10348" y="2206953"/>
            <a:ext cx="9144000" cy="1055655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489435"/>
            <a:ext cx="9144000" cy="250334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003366"/>
                </a:solidFill>
              </a:rPr>
              <a:t>Autores</a:t>
            </a:r>
          </a:p>
          <a:p>
            <a:endParaRPr lang="pt-BR" sz="2800" dirty="0">
              <a:solidFill>
                <a:srgbClr val="003366"/>
              </a:solidFill>
            </a:endParaRPr>
          </a:p>
          <a:p>
            <a:endParaRPr lang="pt-BR" sz="2800" dirty="0">
              <a:solidFill>
                <a:srgbClr val="003366"/>
              </a:solidFill>
            </a:endParaRPr>
          </a:p>
          <a:p>
            <a:r>
              <a:rPr lang="pt-BR" sz="2800" dirty="0" err="1">
                <a:solidFill>
                  <a:srgbClr val="003366"/>
                </a:solidFill>
              </a:rPr>
              <a:t>Co-autor</a:t>
            </a:r>
            <a:endParaRPr lang="pt-BR" sz="2800" dirty="0">
              <a:solidFill>
                <a:srgbClr val="003366"/>
              </a:solidFill>
            </a:endParaRPr>
          </a:p>
          <a:p>
            <a:endParaRPr lang="pt-BR" sz="2800" dirty="0">
              <a:solidFill>
                <a:srgbClr val="003366"/>
              </a:solidFill>
            </a:endParaRPr>
          </a:p>
          <a:p>
            <a:r>
              <a:rPr lang="pt-BR" sz="2800" dirty="0">
                <a:solidFill>
                  <a:srgbClr val="003366"/>
                </a:solidFill>
              </a:rPr>
              <a:t>Setembro, 2022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6568225"/>
            <a:ext cx="12192000" cy="289775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3366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2548E57-8D7D-1E52-CA97-5B7A3FD5F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54" y="427676"/>
            <a:ext cx="3558070" cy="65900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133CCF4-1338-0FD4-1FA0-F94769CCC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1" y="0"/>
            <a:ext cx="3629464" cy="193937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C722E50B-7221-5996-3D59-9830A3D725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106" y="241080"/>
            <a:ext cx="2604275" cy="94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2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4425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Sumário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474" y="1694244"/>
            <a:ext cx="624518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21388" y="5214585"/>
            <a:ext cx="5631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O sumário não precisa de alterações</a:t>
            </a:r>
          </a:p>
          <a:p>
            <a:r>
              <a:rPr lang="pt-BR" sz="2400" dirty="0">
                <a:solidFill>
                  <a:srgbClr val="FF0000"/>
                </a:solidFill>
              </a:rPr>
              <a:t>Ele só esboça como seguirá a apresentação.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DF39F3B8-D966-5A7B-AC8F-62AD259BAEDA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6CFE33F8-0CA7-5FEB-290B-1EF13D101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29471B8E-3251-51D2-841E-3F8C51738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FDA7650A-8EA3-AC91-5015-7C97D8D1B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195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Elenque os principais pontos /conceitos sobre o tema para apresentar aos participantes o que o trabalho vai abordar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esqueçam das referências! Tudo aqui está baseado em estudos anteriores de outros autores.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215093" y="2441106"/>
            <a:ext cx="153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(AUTOR, ANO)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997276" y="3816627"/>
            <a:ext cx="153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(AUTOR, ANO)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13375F06-2315-D733-FF6F-CDC75B1BC788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370D11F2-03D9-60F8-A91C-B2497093E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3FA315CC-50A8-7A2F-C545-A8BCD856E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A4BD9484-E12A-4017-6C40-C31359C3D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40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Justificativa  </a:t>
            </a: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por quê?</a:t>
            </a:r>
            <a:endParaRPr lang="pt-BR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Apresente os fatos que reforcem porque sua pesquisa foi importante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Ressalte a relevância da pesquisa (dados de autores)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619F7A79-BD1A-2BA3-BE40-2BB5E20D8FBD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D832F62F-F050-69AB-1FCF-639B45E09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46E016C1-AFBD-E3F7-02FC-1A83DFB53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66C9C7E3-854B-7C1D-73AC-2D5BDDAE9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098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CHEGAR?</a:t>
            </a:r>
            <a:endParaRPr lang="pt-BR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Descreva o Objetivo Geral e específicos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principal do trabalho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Objetivos específicos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objetivos secundários que juntos atenderão ao objetivo principal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pt-BR" dirty="0">
                <a:solidFill>
                  <a:srgbClr val="093C7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VERBOS NO INFINITIVO : abordar, discutir, avaliar, discorrer, ressaltar</a:t>
            </a:r>
            <a:endParaRPr lang="pt-BR" dirty="0">
              <a:solidFill>
                <a:srgbClr val="09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47BB911C-EBE8-71B8-9AE7-32F83AEB14D6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FCEC7D06-FE02-DCBA-5EBE-29D02CE34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29AB7FD1-64F0-1250-AD64-F9697F3E0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D550D63F-B6B7-5E92-396F-3E4092348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284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 (como eu fiz?)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726" y="2110790"/>
            <a:ext cx="10515600" cy="4351338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Descreva como a pesquisa foi realizada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tipo de pesquisa (campo, revisão da literatura)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Descritores (palavras-chaves)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artigos: a partir 2010 (atual)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critérios para a pesquisa a torna uma pesquisa científica e não apenas um trabalho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D1DE3DBE-BA43-1E0A-15E8-E6799A98AD31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1994A928-3216-F0CB-0A35-9EC28C663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27925B21-6D47-043A-FEE4-2AEF25C680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D5FB159D-4E73-3676-BECB-53A781B39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162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 você vai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abordar o conteúdo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vai atender aos objetivos Que escolheu para seu trabalho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Lembre-se sempre de conferir se seus resultados atendem as seus objetivos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objetivos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F41D0C7A-0709-5ADD-1F15-CB3B9643539E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1F3C3D0A-EA11-26D8-2EFE-DC2C762E3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CFED9AAB-F185-B175-2967-1731BFDBB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00879C09-33A7-898F-9396-8943AEEAA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834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Conclua demonstrando resumidamente os principais pontos que a pesquisa chegou 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Ponto importante: aponte futuros para a pesquisa, novos desdobramentos, </a:t>
            </a:r>
            <a:r>
              <a:rPr lang="pt-BR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possibilidades de aplicação futura</a:t>
            </a:r>
          </a:p>
          <a:p>
            <a:endParaRPr lang="pt-BR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Continuidade    /  papel do profissional 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BC5B951-1606-2D91-33AF-847FC3CF4896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729747C6-7EB6-3802-96A1-4969B7ED4A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746C77BB-9DCC-E0D1-0DDE-66D692E7D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33266234-61A1-C5E3-4F57-166259B8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631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6" y="365125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</a:t>
            </a:r>
            <a:r>
              <a:rPr lang="pt-B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científicas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utilizarem na apresentação, devem estar aqui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Scielo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BVS, </a:t>
            </a:r>
            <a:r>
              <a:rPr lang="pt-BR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Lilacs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Sociedade Brasileira , ANVISA, CREA, legislações.....</a:t>
            </a:r>
          </a:p>
          <a:p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Usem Normas ABNT 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ADA4F6-7714-5652-20CE-DDE7B290400B}"/>
              </a:ext>
            </a:extLst>
          </p:cNvPr>
          <p:cNvGrpSpPr/>
          <p:nvPr/>
        </p:nvGrpSpPr>
        <p:grpSpPr>
          <a:xfrm>
            <a:off x="9975518" y="146225"/>
            <a:ext cx="2146906" cy="1906297"/>
            <a:chOff x="9975518" y="146225"/>
            <a:chExt cx="2146906" cy="190629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95E3C983-7FA0-28BD-17C6-92E1BA183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75518" y="146225"/>
              <a:ext cx="2091397" cy="387355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39D1DFAA-BCF8-5A57-1870-82BE4781C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52417" y="1303333"/>
              <a:ext cx="1402080" cy="749189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AF021B12-0313-0ABB-35DA-FA018EC5C7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0603" y="551499"/>
              <a:ext cx="2021821" cy="73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0421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292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Título do Trabalho</vt:lpstr>
      <vt:lpstr>Sumário </vt:lpstr>
      <vt:lpstr>Introdução</vt:lpstr>
      <vt:lpstr>Justificativa   por quê?</vt:lpstr>
      <vt:lpstr>Objetivos  CHEGAR?</vt:lpstr>
      <vt:lpstr>Metodologia  (como eu fiz?)</vt:lpstr>
      <vt:lpstr>Resultados e Discussão</vt:lpstr>
      <vt:lpstr>Conclusão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Bruno Ugoline</dc:creator>
  <cp:lastModifiedBy>xxxxx</cp:lastModifiedBy>
  <cp:revision>17</cp:revision>
  <dcterms:created xsi:type="dcterms:W3CDTF">2020-09-10T18:54:45Z</dcterms:created>
  <dcterms:modified xsi:type="dcterms:W3CDTF">2022-06-28T21:47:18Z</dcterms:modified>
</cp:coreProperties>
</file>